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3" r:id="rId3"/>
    <p:sldId id="257" r:id="rId4"/>
    <p:sldId id="258" r:id="rId5"/>
    <p:sldId id="259" r:id="rId6"/>
    <p:sldId id="260" r:id="rId7"/>
    <p:sldId id="261" r:id="rId8"/>
    <p:sldId id="262"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4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165F50-7C9D-4739-B39C-EA8A5677640C}" type="datetimeFigureOut">
              <a:rPr lang="en-US" smtClean="0"/>
              <a:t>12/20/2021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EF912-8A36-4986-92EF-9B5F509DFBF3}" type="slidenum">
              <a:rPr lang="en-US" smtClean="0"/>
              <a:t>‹#›</a:t>
            </a:fld>
            <a:endParaRPr lang="en-US"/>
          </a:p>
        </p:txBody>
      </p:sp>
    </p:spTree>
    <p:extLst>
      <p:ext uri="{BB962C8B-B14F-4D97-AF65-F5344CB8AC3E}">
        <p14:creationId xmlns:p14="http://schemas.microsoft.com/office/powerpoint/2010/main" val="782127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2DEFEE-4013-47C5-8FDD-B119658FB6D0}"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284548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DEFEE-4013-47C5-8FDD-B119658FB6D0}"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34105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DEFEE-4013-47C5-8FDD-B119658FB6D0}"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329841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2DEFEE-4013-47C5-8FDD-B119658FB6D0}"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101570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2DEFEE-4013-47C5-8FDD-B119658FB6D0}"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145687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2DEFEE-4013-47C5-8FDD-B119658FB6D0}"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182623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2DEFEE-4013-47C5-8FDD-B119658FB6D0}"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4063724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2DEFEE-4013-47C5-8FDD-B119658FB6D0}"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2124017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DEFEE-4013-47C5-8FDD-B119658FB6D0}"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304894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2DEFEE-4013-47C5-8FDD-B119658FB6D0}"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43103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2DEFEE-4013-47C5-8FDD-B119658FB6D0}"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2AB9BE-CEFA-4D17-97ED-A979CF7304D1}" type="slidenum">
              <a:rPr lang="en-US" smtClean="0"/>
              <a:t>‹#›</a:t>
            </a:fld>
            <a:endParaRPr lang="en-US"/>
          </a:p>
        </p:txBody>
      </p:sp>
    </p:spTree>
    <p:extLst>
      <p:ext uri="{BB962C8B-B14F-4D97-AF65-F5344CB8AC3E}">
        <p14:creationId xmlns:p14="http://schemas.microsoft.com/office/powerpoint/2010/main" val="96515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DEFEE-4013-47C5-8FDD-B119658FB6D0}" type="datetimeFigureOut">
              <a:rPr lang="en-US" smtClean="0"/>
              <a:t>12/20/2021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AB9BE-CEFA-4D17-97ED-A979CF7304D1}" type="slidenum">
              <a:rPr lang="en-US" smtClean="0"/>
              <a:t>‹#›</a:t>
            </a:fld>
            <a:endParaRPr lang="en-US"/>
          </a:p>
        </p:txBody>
      </p:sp>
    </p:spTree>
    <p:extLst>
      <p:ext uri="{BB962C8B-B14F-4D97-AF65-F5344CB8AC3E}">
        <p14:creationId xmlns:p14="http://schemas.microsoft.com/office/powerpoint/2010/main" val="3236256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079" y="304800"/>
            <a:ext cx="7772400" cy="1470025"/>
          </a:xfrm>
        </p:spPr>
        <p:txBody>
          <a:bodyPr>
            <a:normAutofit/>
          </a:bodyPr>
          <a:lstStyle/>
          <a:p>
            <a:r>
              <a:rPr lang="ar-IQ" sz="5400" b="1" dirty="0" smtClean="0">
                <a:solidFill>
                  <a:schemeClr val="tx2"/>
                </a:solidFill>
              </a:rPr>
              <a:t>البوليمرات وتطبيقاتها</a:t>
            </a:r>
            <a:endParaRPr lang="en-US" sz="5400" b="1" dirty="0">
              <a:solidFill>
                <a:schemeClr val="tx2"/>
              </a:solidFill>
            </a:endParaRPr>
          </a:p>
        </p:txBody>
      </p:sp>
      <p:sp>
        <p:nvSpPr>
          <p:cNvPr id="3" name="Subtitle 2"/>
          <p:cNvSpPr>
            <a:spLocks noGrp="1"/>
          </p:cNvSpPr>
          <p:nvPr>
            <p:ph type="subTitle" idx="1"/>
          </p:nvPr>
        </p:nvSpPr>
        <p:spPr>
          <a:xfrm>
            <a:off x="152400" y="2133600"/>
            <a:ext cx="8839200" cy="4419600"/>
          </a:xfrm>
        </p:spPr>
        <p:txBody>
          <a:bodyPr/>
          <a:lstStyle/>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62124"/>
            <a:ext cx="87630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783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295400"/>
            <a:ext cx="852963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797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8991600" cy="7386638"/>
          </a:xfrm>
          <a:prstGeom prst="rect">
            <a:avLst/>
          </a:prstGeom>
        </p:spPr>
        <p:txBody>
          <a:bodyPr wrap="square">
            <a:spAutoFit/>
          </a:bodyPr>
          <a:lstStyle/>
          <a:p>
            <a:pPr algn="r" rtl="1"/>
            <a:r>
              <a:rPr lang="ar-EG" sz="2000" b="1" dirty="0" smtClean="0">
                <a:solidFill>
                  <a:srgbClr val="0070C0"/>
                </a:solidFill>
                <a:cs typeface="+mj-cs"/>
              </a:rPr>
              <a:t>تحدد اسم البوليمر عادة بحسب المونومر الذي يكوّنه، بإضافة المقدمة "بولي". "البوليستيرين"، على سبيل المثال، هو بوليمر مكوّن من الوحدات المتكررة من المونومر ستيرين. </a:t>
            </a:r>
            <a:endParaRPr lang="ar-IQ" sz="2000" b="1" dirty="0" smtClean="0">
              <a:solidFill>
                <a:srgbClr val="0070C0"/>
              </a:solidFill>
              <a:cs typeface="+mj-cs"/>
            </a:endParaRPr>
          </a:p>
          <a:p>
            <a:pPr algn="r" rtl="1"/>
            <a:endParaRPr lang="ar-IQ" sz="2000" dirty="0">
              <a:solidFill>
                <a:srgbClr val="0070C0"/>
              </a:solidFill>
              <a:cs typeface="+mj-cs"/>
            </a:endParaRPr>
          </a:p>
          <a:p>
            <a:pPr algn="r" rtl="1"/>
            <a:endParaRPr lang="ar-IQ" dirty="0" smtClean="0"/>
          </a:p>
          <a:p>
            <a:pPr algn="r" rtl="1"/>
            <a:endParaRPr lang="ar-IQ" dirty="0"/>
          </a:p>
          <a:p>
            <a:pPr algn="r" rtl="1"/>
            <a:endParaRPr lang="ar-IQ" dirty="0" smtClean="0"/>
          </a:p>
          <a:p>
            <a:pPr algn="r" rtl="1"/>
            <a:endParaRPr lang="ar-IQ" dirty="0"/>
          </a:p>
          <a:p>
            <a:pPr algn="r" rtl="1"/>
            <a:endParaRPr lang="ar-IQ" dirty="0" smtClean="0"/>
          </a:p>
          <a:p>
            <a:pPr algn="r" rtl="1"/>
            <a:endParaRPr lang="ar-IQ" dirty="0"/>
          </a:p>
          <a:p>
            <a:pPr algn="r" rtl="1"/>
            <a:endParaRPr lang="ar-IQ" dirty="0" smtClean="0"/>
          </a:p>
          <a:p>
            <a:pPr algn="r" rtl="1"/>
            <a:endParaRPr lang="ar-IQ" dirty="0"/>
          </a:p>
          <a:p>
            <a:pPr algn="r" rtl="1"/>
            <a:endParaRPr lang="ar-IQ" dirty="0" smtClean="0"/>
          </a:p>
          <a:p>
            <a:pPr algn="r" rtl="1"/>
            <a:endParaRPr lang="ar-IQ" dirty="0"/>
          </a:p>
          <a:p>
            <a:pPr algn="r" rtl="1"/>
            <a:endParaRPr lang="ar-IQ" dirty="0" smtClean="0"/>
          </a:p>
          <a:p>
            <a:pPr algn="r" rtl="1"/>
            <a:endParaRPr lang="ar-IQ" dirty="0"/>
          </a:p>
          <a:p>
            <a:pPr algn="r" rtl="1"/>
            <a:endParaRPr lang="ar-IQ" dirty="0" smtClean="0"/>
          </a:p>
          <a:p>
            <a:pPr algn="r" rtl="1"/>
            <a:r>
              <a:rPr lang="ar-EG" sz="2400" b="1" i="0" dirty="0" smtClean="0">
                <a:solidFill>
                  <a:srgbClr val="0070C0"/>
                </a:solidFill>
                <a:effectLst/>
                <a:latin typeface="HacenTunisia"/>
                <a:cs typeface="+mj-cs"/>
              </a:rPr>
              <a:t>كلما كانت سلاسل البوليمر أطول ازداد  التفافها وتشابكها، كما تزداد التأثيرات المتبادلة فيما بينها. تنجم الصفات المختلفة للمواد المُكَوّنة من بوليمرات، مثل اللزوجة والمرونة والمتانة ودرجة الانصهار والكثافة وغيرها، عن هذا السلوك الخاص، بحسب طول البوليمر</a:t>
            </a:r>
            <a:r>
              <a:rPr lang="ar-EG" b="0" i="0" dirty="0" smtClean="0">
                <a:solidFill>
                  <a:srgbClr val="000000"/>
                </a:solidFill>
                <a:effectLst/>
                <a:latin typeface="HacenTunisia"/>
              </a:rPr>
              <a:t>.</a:t>
            </a:r>
          </a:p>
          <a:p>
            <a:pPr rtl="1"/>
            <a:r>
              <a:rPr lang="ar-EG" b="0" i="0" dirty="0" smtClean="0">
                <a:solidFill>
                  <a:srgbClr val="000000"/>
                </a:solidFill>
                <a:effectLst/>
                <a:latin typeface="HacenTunisia"/>
              </a:rPr>
              <a:t> </a:t>
            </a:r>
          </a:p>
          <a:p>
            <a:pPr algn="r" rtl="1"/>
            <a:endParaRPr lang="ar-IQ" dirty="0"/>
          </a:p>
          <a:p>
            <a:pPr algn="r" rtl="1"/>
            <a:endParaRPr lang="ar-IQ" dirty="0" smtClean="0"/>
          </a:p>
          <a:p>
            <a:pPr algn="r" rtl="1"/>
            <a:endParaRPr lang="ar-IQ" dirty="0"/>
          </a:p>
          <a:p>
            <a:pPr algn="r" rtl="1"/>
            <a:endParaRPr lang="ar-IQ" dirty="0" smtClean="0"/>
          </a:p>
          <a:p>
            <a:pPr algn="r" rtl="1"/>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856" y="1524000"/>
            <a:ext cx="5449887"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47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9296400" cy="917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270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8600"/>
            <a:ext cx="4694237"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5527"/>
            <a:ext cx="3730625" cy="3269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825" y="3733800"/>
            <a:ext cx="4694237"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733801"/>
            <a:ext cx="3846512" cy="2600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080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5425"/>
            <a:ext cx="8686800"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422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13855"/>
            <a:ext cx="8980487" cy="704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4625"/>
            <a:ext cx="59436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602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965469"/>
            <a:ext cx="8577984" cy="245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4433455"/>
            <a:ext cx="8577983" cy="189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7820" y="217120"/>
            <a:ext cx="2798764" cy="181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37902"/>
            <a:ext cx="2807420" cy="193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02664"/>
            <a:ext cx="2819400" cy="15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773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5334000"/>
          </a:xfrm>
        </p:spPr>
        <p:txBody>
          <a:bodyPr>
            <a:normAutofit/>
          </a:bodyPr>
          <a:lstStyle/>
          <a:p>
            <a:r>
              <a:rPr lang="en-US" sz="6000" b="1" i="1" dirty="0" smtClean="0">
                <a:solidFill>
                  <a:schemeClr val="accent4">
                    <a:lumMod val="75000"/>
                  </a:schemeClr>
                </a:solidFill>
              </a:rPr>
              <a:t>Thank you</a:t>
            </a:r>
            <a:endParaRPr lang="en-US" sz="6000" b="1" i="1" dirty="0">
              <a:solidFill>
                <a:schemeClr val="accent4">
                  <a:lumMod val="75000"/>
                </a:schemeClr>
              </a:solidFill>
            </a:endParaRPr>
          </a:p>
        </p:txBody>
      </p:sp>
    </p:spTree>
    <p:extLst>
      <p:ext uri="{BB962C8B-B14F-4D97-AF65-F5344CB8AC3E}">
        <p14:creationId xmlns:p14="http://schemas.microsoft.com/office/powerpoint/2010/main" val="2820420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41</Words>
  <Application>Microsoft Office PowerPoint</Application>
  <PresentationFormat>On-screen Show (4:3)</PresentationFormat>
  <Paragraphs>22</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البوليمرات وتطبيقاتها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cp:revision>
  <dcterms:created xsi:type="dcterms:W3CDTF">2021-12-20T11:46:00Z</dcterms:created>
  <dcterms:modified xsi:type="dcterms:W3CDTF">2021-12-20T12:17:48Z</dcterms:modified>
</cp:coreProperties>
</file>